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8FF15-310C-4474-881F-9A0A0934A42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202E-98B9-4DFC-A211-F2FFA6C6DC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wedd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wqe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wedd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wedd</dc:title>
  <dc:creator>user</dc:creator>
  <cp:lastModifiedBy>user</cp:lastModifiedBy>
  <cp:revision>1</cp:revision>
  <dcterms:created xsi:type="dcterms:W3CDTF">2021-01-06T13:49:28Z</dcterms:created>
  <dcterms:modified xsi:type="dcterms:W3CDTF">2021-01-06T13:49:50Z</dcterms:modified>
</cp:coreProperties>
</file>